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36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a3c0bda64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a3c0bda64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a3c0bda64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a3c0bda64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a3c0bda64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a3c0bda64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a3c0bda64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a3c0bda647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a3c0bda64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a3c0bda64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a3c0bda64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a3c0bda64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9036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80"/>
              <a:t>Running the Numbers: Evaluating Team Rushing Success in Relation to Running Back and Offensive Line Spending</a:t>
            </a:r>
            <a:endParaRPr sz="368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03125" y="30648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Devin Duran and Russ Steil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today’s NFL, one of the most polarizing debates is the value of running backs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Who is should get credit for a team’s rushing attack?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Running backs or offensive linemen?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2154" y="1746176"/>
            <a:ext cx="1535767" cy="3166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2425" y="2571750"/>
            <a:ext cx="1887750" cy="2398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Hypotheses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salaries of running backs has a great impact on the team’s rushing yards and touchdowns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salaries of offensive linemen has a great impact on the team’s rushing yards and touchdowns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6481" y="2436025"/>
            <a:ext cx="3596174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6496" y="2571750"/>
            <a:ext cx="2928400" cy="250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web scraped data concerning financial and statistical data from sportstrac.com and sportskeeda.com respectively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then ran a Shapiro-Wilk test on each of the four metrics and used a Spearman-Rank correlation test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concluded that the salaries of running backs have little to no correlation with rushing yards and touchdowns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concluded that the salaries of offensive linemen have little to no correlation with rushing yards and touchdowns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4372" y="2571750"/>
            <a:ext cx="2256151" cy="2433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2051" y="2598913"/>
            <a:ext cx="1940225" cy="23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While running backs are the main carriers of the football, investing money in them does not make a huge difference in a team’s rushing stats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Investing big money in offensive linemen, however does correlate to a teams rushing stats as they block for every play and every player.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7924" y="2571750"/>
            <a:ext cx="1889825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1300" y="2631187"/>
            <a:ext cx="2955274" cy="245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368300" lvl="0" indent="-127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Brandt, A. (2023, June 21). </a:t>
            </a: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NFL running backs face financial disadvantages ... - sports illustrated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Sports Illustrated. https://www.si.com/nfl/2023/06/21/nfl-running-backs-value-business-football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68300" lvl="0" indent="-127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Kim, S., Sarin, A., &amp; Sarin, S. (2018). Do players perform for pay? an empirical examination via NFL players’ compensation contracts. </a:t>
            </a: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Journal of Banking &amp;amp; Finance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88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330–346. https://doi.org/10.1016/j.jbankfin.2018.01.004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68300" lvl="0" indent="-127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NFL running back spending - cap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Spotrac.com. (n.d.). https://www.spotrac.com/nfl/positional/running-back/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68300" lvl="0" indent="-127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Sportskeeda. (n.d.). </a:t>
            </a: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2023 NFL team stat leaders - passing, rushing, scoring, defense and much more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2023 NFL Team Stat Leaders - Passing, Rushing, Scoring, Defense and much more. https://www.sportskeeda.com/nfl/team-stat/rushing-yards-leaders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68300" lvl="0" indent="-1270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Types of football injuries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Jonathan Perkins Injury Lawyers. (2023, May 16). https://www.800perkins.com/practice-area/types-of-football-injuries/#:~:text=Players%20in%20the%20offensive%20line,to%20the%20majority%20of%20injuries.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444</Words>
  <Application>Microsoft Office PowerPoint</Application>
  <PresentationFormat>On-screen Show (16:9)</PresentationFormat>
  <Paragraphs>24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Times New Roman</vt:lpstr>
      <vt:lpstr>Simple Light</vt:lpstr>
      <vt:lpstr>Running the Numbers: Evaluating Team Rushing Success in Relation to Running Back and Offensive Line Spending</vt:lpstr>
      <vt:lpstr>Introduction</vt:lpstr>
      <vt:lpstr>Hypotheses</vt:lpstr>
      <vt:lpstr>Methods</vt:lpstr>
      <vt:lpstr>Results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Running the Numbers: Evaluating Team Rushing Success in Relation to Running Back and Offensive Line Spending</dc:title>
  <cp:lastModifiedBy>Duran, Devin</cp:lastModifiedBy>
  <cp:revision>1</cp:revision>
  <dcterms:modified xsi:type="dcterms:W3CDTF">2023-12-08T04:55:04Z</dcterms:modified>
</cp:coreProperties>
</file>